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FC6E4E-D6C9-4B8D-A66F-166FF4ACFD24}" type="datetimeFigureOut">
              <a:rPr lang="zh-TW" altLang="en-US" smtClean="0"/>
              <a:t>2013/11/18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FD3F39-4438-4EB5-B425-E18D62D67E8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矩形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矩形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矩形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矩形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56" name="矩形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矩形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矩形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矩形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FC6E4E-D6C9-4B8D-A66F-166FF4ACFD24}" type="datetimeFigureOut">
              <a:rPr lang="zh-TW" altLang="en-US" smtClean="0"/>
              <a:t>2013/11/18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FD3F39-4438-4EB5-B425-E18D62D67E8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FC6E4E-D6C9-4B8D-A66F-166FF4ACFD24}" type="datetimeFigureOut">
              <a:rPr lang="zh-TW" altLang="en-US" smtClean="0"/>
              <a:t>2013/11/18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FD3F39-4438-4EB5-B425-E18D62D67E8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FC6E4E-D6C9-4B8D-A66F-166FF4ACFD24}" type="datetimeFigureOut">
              <a:rPr lang="zh-TW" altLang="en-US" smtClean="0"/>
              <a:t>2013/11/18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FD3F39-4438-4EB5-B425-E18D62D67E8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手繪多邊形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手繪多邊形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手繪多邊形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手繪多邊形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手繪多邊形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手繪多邊形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手繪多邊形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手繪多邊形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手繪多邊形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手繪多邊形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手繪多邊形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手繪多邊形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手繪多邊形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手繪多邊形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手繪多邊形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FC6E4E-D6C9-4B8D-A66F-166FF4ACFD24}" type="datetimeFigureOut">
              <a:rPr lang="zh-TW" altLang="en-US" smtClean="0"/>
              <a:t>2013/11/18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FD3F39-4438-4EB5-B425-E18D62D67E8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矩形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矩形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FC6E4E-D6C9-4B8D-A66F-166FF4ACFD24}" type="datetimeFigureOut">
              <a:rPr lang="zh-TW" altLang="en-US" smtClean="0"/>
              <a:t>2013/11/18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FD3F39-4438-4EB5-B425-E18D62D67E8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FC6E4E-D6C9-4B8D-A66F-166FF4ACFD24}" type="datetimeFigureOut">
              <a:rPr lang="zh-TW" altLang="en-US" smtClean="0"/>
              <a:t>2013/11/18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FD3F39-4438-4EB5-B425-E18D62D67E8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矩形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矩形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矩形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矩形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矩形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矩形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矩形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FC6E4E-D6C9-4B8D-A66F-166FF4ACFD24}" type="datetimeFigureOut">
              <a:rPr lang="zh-TW" altLang="en-US" smtClean="0"/>
              <a:t>2013/11/18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FD3F39-4438-4EB5-B425-E18D62D67E8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FC6E4E-D6C9-4B8D-A66F-166FF4ACFD24}" type="datetimeFigureOut">
              <a:rPr lang="zh-TW" altLang="en-US" smtClean="0"/>
              <a:t>2013/11/18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FD3F39-4438-4EB5-B425-E18D62D67E8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FC6E4E-D6C9-4B8D-A66F-166FF4ACFD24}" type="datetimeFigureOut">
              <a:rPr lang="zh-TW" altLang="en-US" smtClean="0"/>
              <a:t>2013/11/18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FD3F39-4438-4EB5-B425-E18D62D67E8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直線接點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群組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直線接點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grpSp>
        <p:nvGrpSpPr>
          <p:cNvPr id="14" name="群組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直線接點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群組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直線接點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47FC6E4E-D6C9-4B8D-A66F-166FF4ACFD24}" type="datetimeFigureOut">
              <a:rPr lang="zh-TW" altLang="en-US" smtClean="0"/>
              <a:t>2013/11/18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1CFD3F39-4438-4EB5-B425-E18D62D67E8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矩形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矩形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矩形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7FC6E4E-D6C9-4B8D-A66F-166FF4ACFD24}" type="datetimeFigureOut">
              <a:rPr lang="zh-TW" altLang="en-US" smtClean="0"/>
              <a:t>2013/11/18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1CFD3F39-4438-4EB5-B425-E18D62D67E8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生命典範</a:t>
            </a:r>
            <a:r>
              <a:rPr lang="zh-TW" altLang="en-US" dirty="0" smtClean="0"/>
              <a:t>作業  示例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mtClean="0"/>
              <a:t>由 </a:t>
            </a:r>
            <a:r>
              <a:rPr lang="en-US" altLang="zh-TW" smtClean="0"/>
              <a:t>Admin-</a:t>
            </a:r>
            <a:r>
              <a:rPr lang="zh-TW" altLang="en-US" smtClean="0"/>
              <a:t>楊淑華</a:t>
            </a:r>
            <a:endParaRPr lang="zh-TW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9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地鐵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地鐵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地鐵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</TotalTime>
  <Words>7</Words>
  <Application>Microsoft Office PowerPoint</Application>
  <PresentationFormat>如螢幕大小 (4:3)</PresentationFormat>
  <Paragraphs>2</Paragraphs>
  <Slides>21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地鐵</vt:lpstr>
      <vt:lpstr>生命典範作業  示例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生命典範作業  示例</dc:title>
  <dc:creator>Admin-楊淑華</dc:creator>
  <cp:lastModifiedBy>Admin-楊淑華</cp:lastModifiedBy>
  <cp:revision>2</cp:revision>
  <dcterms:created xsi:type="dcterms:W3CDTF">2013-11-18T04:49:56Z</dcterms:created>
  <dcterms:modified xsi:type="dcterms:W3CDTF">2013-11-18T04:53:01Z</dcterms:modified>
</cp:coreProperties>
</file>